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notesMasterIdLst>
    <p:notesMasterId r:id="rId55"/>
  </p:notesMasterIdLst>
  <p:handoutMasterIdLst>
    <p:handoutMasterId r:id="rId56"/>
  </p:handoutMasterIdLst>
  <p:sldIdLst>
    <p:sldId id="424" r:id="rId2"/>
    <p:sldId id="478" r:id="rId3"/>
    <p:sldId id="479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488" r:id="rId13"/>
    <p:sldId id="489" r:id="rId14"/>
    <p:sldId id="490" r:id="rId15"/>
    <p:sldId id="491" r:id="rId16"/>
    <p:sldId id="492" r:id="rId17"/>
    <p:sldId id="493" r:id="rId18"/>
    <p:sldId id="494" r:id="rId19"/>
    <p:sldId id="495" r:id="rId20"/>
    <p:sldId id="496" r:id="rId21"/>
    <p:sldId id="497" r:id="rId22"/>
    <p:sldId id="498" r:id="rId23"/>
    <p:sldId id="499" r:id="rId24"/>
    <p:sldId id="500" r:id="rId25"/>
    <p:sldId id="501" r:id="rId26"/>
    <p:sldId id="502" r:id="rId27"/>
    <p:sldId id="503" r:id="rId28"/>
    <p:sldId id="504" r:id="rId29"/>
    <p:sldId id="505" r:id="rId30"/>
    <p:sldId id="511" r:id="rId31"/>
    <p:sldId id="512" r:id="rId32"/>
    <p:sldId id="513" r:id="rId33"/>
    <p:sldId id="508" r:id="rId34"/>
    <p:sldId id="509" r:id="rId35"/>
    <p:sldId id="510" r:id="rId36"/>
    <p:sldId id="514" r:id="rId37"/>
    <p:sldId id="51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4" r:id="rId47"/>
    <p:sldId id="525" r:id="rId48"/>
    <p:sldId id="526" r:id="rId49"/>
    <p:sldId id="527" r:id="rId50"/>
    <p:sldId id="528" r:id="rId51"/>
    <p:sldId id="529" r:id="rId52"/>
    <p:sldId id="530" r:id="rId53"/>
    <p:sldId id="531" r:id="rId54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00FF"/>
    <a:srgbClr val="FF99CC"/>
    <a:srgbClr val="FF9933"/>
    <a:srgbClr val="66FF66"/>
    <a:srgbClr val="800000"/>
    <a:srgbClr val="003300"/>
    <a:srgbClr val="6699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2" autoAdjust="0"/>
    <p:restoredTop sz="94660"/>
  </p:normalViewPr>
  <p:slideViewPr>
    <p:cSldViewPr snapToGrid="0">
      <p:cViewPr varScale="1">
        <p:scale>
          <a:sx n="84" d="100"/>
          <a:sy n="84" d="100"/>
        </p:scale>
        <p:origin x="-1122" y="-90"/>
      </p:cViewPr>
      <p:guideLst>
        <p:guide orient="horz" pos="1769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529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65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297" tIns="56149" rIns="112297" bIns="56149" numCol="1" anchor="t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sz="1500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78150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297" tIns="56149" rIns="112297" bIns="56149" numCol="1" anchor="t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sz="1500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935163" y="9269413"/>
            <a:ext cx="2976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297" tIns="56149" rIns="112297" bIns="56149" numCol="1" anchor="b" anchorCtr="0" compatLnSpc="1">
            <a:prstTxWarp prst="textNoShape">
              <a:avLst/>
            </a:prstTxWarp>
            <a:spAutoFit/>
          </a:bodyPr>
          <a:lstStyle>
            <a:lvl1pPr algn="ctr">
              <a:spcBef>
                <a:spcPct val="50000"/>
              </a:spcBef>
              <a:defRPr sz="1500">
                <a:ea typeface="长城楷体" pitchFamily="49" charset="-122"/>
              </a:defRPr>
            </a:lvl1pPr>
          </a:lstStyle>
          <a:p>
            <a:pPr>
              <a:defRPr/>
            </a:pPr>
            <a:r>
              <a:rPr lang="en-US" altLang="zh-CN"/>
              <a:t>1-</a:t>
            </a:r>
            <a:fld id="{51DEF105-9BC8-4B18-AFAE-BFE5ED00AEBB}" type="slidenum">
              <a:rPr lang="en-US" altLang="zh-CN"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2825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t" anchorCtr="0" compatLnSpc="1">
            <a:prstTxWarp prst="textNoShape">
              <a:avLst/>
            </a:prstTxWarp>
            <a:spAutoFit/>
          </a:bodyPr>
          <a:lstStyle>
            <a:lvl1pPr defTabSz="951409">
              <a:spcBef>
                <a:spcPct val="50000"/>
              </a:spcBef>
              <a:defRPr sz="1200" b="1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2825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t" anchorCtr="0" compatLnSpc="1">
            <a:prstTxWarp prst="textNoShape">
              <a:avLst/>
            </a:prstTxWarp>
            <a:spAutoFit/>
          </a:bodyPr>
          <a:lstStyle>
            <a:lvl1pPr algn="r" defTabSz="951409">
              <a:spcBef>
                <a:spcPct val="50000"/>
              </a:spcBef>
              <a:defRPr sz="1200" b="1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91063"/>
            <a:ext cx="4984750" cy="1243012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83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91675"/>
            <a:ext cx="2944813" cy="2825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b" anchorCtr="0" compatLnSpc="1">
            <a:prstTxWarp prst="textNoShape">
              <a:avLst/>
            </a:prstTxWarp>
            <a:spAutoFit/>
          </a:bodyPr>
          <a:lstStyle>
            <a:lvl1pPr defTabSz="951409">
              <a:spcBef>
                <a:spcPct val="50000"/>
              </a:spcBef>
              <a:defRPr sz="1200" b="1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591675"/>
            <a:ext cx="2944812" cy="2825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b" anchorCtr="0" compatLnSpc="1">
            <a:prstTxWarp prst="textNoShape">
              <a:avLst/>
            </a:prstTxWarp>
            <a:spAutoFit/>
          </a:bodyPr>
          <a:lstStyle>
            <a:lvl1pPr algn="r" defTabSz="951409">
              <a:spcBef>
                <a:spcPct val="50000"/>
              </a:spcBef>
              <a:defRPr sz="1200" b="1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fld id="{BD24912D-99EA-4CBE-AC92-DCE1761FA3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16FC3-058B-4B39-9887-3D77B205E4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533E2-8CF4-4DBC-91B9-5090AD1601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BB33A-3940-4716-822C-1328C37D5D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0147F-4126-40B4-B801-1ACD1DAB4C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9B265-5DDF-4324-9592-6337C7E082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B9300-E7E9-4F8B-B3BD-74859C5D80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6550C-DF51-4D2B-B52E-05EB5BF3CE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76152-9320-443F-B945-E26E0A3DD9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80EA4-501D-40AF-8034-B038A9B207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D72CA-F6C4-4AC7-95D0-CC694AC6B2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3C5CF-4B6B-408E-9F29-76AAE66F54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55EBB4-2800-435F-BDE3-A1988BCB38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63500" y="0"/>
            <a:ext cx="93345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769941"/>
            <a:ext cx="8258175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3822" y="581576"/>
            <a:ext cx="8166806" cy="611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016" y="554745"/>
            <a:ext cx="8096072" cy="614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665" y="625524"/>
            <a:ext cx="8314267" cy="607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755" y="586614"/>
            <a:ext cx="8662459" cy="611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739" y="682064"/>
            <a:ext cx="8303683" cy="617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268" y="540909"/>
            <a:ext cx="7899400" cy="607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50" y="1061333"/>
            <a:ext cx="7986713" cy="546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283" y="1020410"/>
            <a:ext cx="7351713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557" y="532660"/>
            <a:ext cx="8664222" cy="6204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422" y="591430"/>
            <a:ext cx="7997825" cy="6234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11723"/>
          <a:stretch>
            <a:fillRect/>
          </a:stretch>
        </p:blipFill>
        <p:spPr bwMode="auto">
          <a:xfrm>
            <a:off x="166688" y="574852"/>
            <a:ext cx="8809037" cy="578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735" y="560569"/>
            <a:ext cx="8336844" cy="6255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990" y="601413"/>
            <a:ext cx="8021813" cy="611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759" y="493856"/>
            <a:ext cx="8215665" cy="6238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360" y="532954"/>
            <a:ext cx="8574264" cy="612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360" y="499482"/>
            <a:ext cx="8365243" cy="6279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472" y="554189"/>
            <a:ext cx="8475309" cy="619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90" y="507166"/>
            <a:ext cx="8445323" cy="625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675" y="652626"/>
            <a:ext cx="8594548" cy="606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645" y="637714"/>
            <a:ext cx="7618413" cy="6034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028" y="1756834"/>
            <a:ext cx="82423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916" y="533335"/>
            <a:ext cx="8173508" cy="621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040" y="733776"/>
            <a:ext cx="8781603" cy="573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358" y="677333"/>
            <a:ext cx="8170127" cy="6004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029" y="555488"/>
            <a:ext cx="8529461" cy="625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68" y="456239"/>
            <a:ext cx="8676743" cy="639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217" y="950913"/>
            <a:ext cx="7808913" cy="590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089" y="522418"/>
            <a:ext cx="8477250" cy="6335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57" y="714128"/>
            <a:ext cx="9286346" cy="597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554" y="601969"/>
            <a:ext cx="8383411" cy="625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510" y="562840"/>
            <a:ext cx="8786989" cy="633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111" y="534071"/>
            <a:ext cx="8626122" cy="619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022" y="579525"/>
            <a:ext cx="7932561" cy="62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421" y="571864"/>
            <a:ext cx="8388880" cy="619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689" y="521972"/>
            <a:ext cx="8673924" cy="626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932" y="530578"/>
            <a:ext cx="8478867" cy="617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3820" y="527662"/>
            <a:ext cx="8605660" cy="6176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312" y="567366"/>
            <a:ext cx="7929210" cy="615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444" y="686154"/>
            <a:ext cx="8130117" cy="609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3821" y="515628"/>
            <a:ext cx="8673570" cy="627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98" y="468457"/>
            <a:ext cx="8070850" cy="638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022" y="509371"/>
            <a:ext cx="8368066" cy="627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75" y="826915"/>
            <a:ext cx="8882063" cy="599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263" y="447826"/>
            <a:ext cx="8187619" cy="6403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869" y="537757"/>
            <a:ext cx="7967133" cy="630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175" y="499926"/>
            <a:ext cx="7975953" cy="6277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21" y="659342"/>
            <a:ext cx="8916458" cy="618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941" y="634297"/>
            <a:ext cx="8169275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9" y="575549"/>
            <a:ext cx="8151812" cy="6269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91" y="558184"/>
            <a:ext cx="8174390" cy="628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974" y="500672"/>
            <a:ext cx="8231011" cy="631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689" y="583815"/>
            <a:ext cx="8145992" cy="611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9603</TotalTime>
  <Words>0</Words>
  <Application>Microsoft Office PowerPoint</Application>
  <PresentationFormat>全屏显示(4:3)</PresentationFormat>
  <Paragraphs>0</Paragraphs>
  <Slides>53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</vt:vector>
  </TitlesOfParts>
  <Company>tsinghua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WangYD</dc:creator>
  <cp:lastModifiedBy>yujun</cp:lastModifiedBy>
  <cp:revision>392</cp:revision>
  <cp:lastPrinted>2000-02-27T02:43:49Z</cp:lastPrinted>
  <dcterms:created xsi:type="dcterms:W3CDTF">1998-07-22T13:10:50Z</dcterms:created>
  <dcterms:modified xsi:type="dcterms:W3CDTF">2016-11-07T08:31:58Z</dcterms:modified>
</cp:coreProperties>
</file>